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FFFF"/>
    <a:srgbClr val="00FF00"/>
    <a:srgbClr val="0066CC"/>
    <a:srgbClr val="C61406"/>
    <a:srgbClr val="0099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4616F1-F256-4746-858B-35CF4ED81ED9}"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3163339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616F1-F256-4746-858B-35CF4ED81ED9}"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798529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616F1-F256-4746-858B-35CF4ED81ED9}"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1520570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616F1-F256-4746-858B-35CF4ED81ED9}"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555728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4616F1-F256-4746-858B-35CF4ED81ED9}"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900730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4616F1-F256-4746-858B-35CF4ED81ED9}" type="datetimeFigureOut">
              <a:rPr lang="en-US" smtClean="0"/>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953202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4616F1-F256-4746-858B-35CF4ED81ED9}" type="datetimeFigureOut">
              <a:rPr lang="en-US" smtClean="0"/>
              <a:t>5/3/2011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16509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4616F1-F256-4746-858B-35CF4ED81ED9}" type="datetimeFigureOut">
              <a:rPr lang="en-US" smtClean="0"/>
              <a:t>5/3/2011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339625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4616F1-F256-4746-858B-35CF4ED81ED9}" type="datetimeFigureOut">
              <a:rPr lang="en-US" smtClean="0"/>
              <a:t>5/3/2011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919487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4616F1-F256-4746-858B-35CF4ED81ED9}" type="datetimeFigureOut">
              <a:rPr lang="en-US" smtClean="0"/>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2500804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4616F1-F256-4746-858B-35CF4ED81ED9}" type="datetimeFigureOut">
              <a:rPr lang="en-US" smtClean="0"/>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37916B-CB0A-44BB-83F9-174CB5110C5A}" type="slidenum">
              <a:rPr lang="en-US" smtClean="0"/>
              <a:t>‹#›</a:t>
            </a:fld>
            <a:endParaRPr lang="en-US"/>
          </a:p>
        </p:txBody>
      </p:sp>
    </p:spTree>
    <p:extLst>
      <p:ext uri="{BB962C8B-B14F-4D97-AF65-F5344CB8AC3E}">
        <p14:creationId xmlns:p14="http://schemas.microsoft.com/office/powerpoint/2010/main" val="477466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4616F1-F256-4746-858B-35CF4ED81ED9}" type="datetimeFigureOut">
              <a:rPr lang="en-US" smtClean="0"/>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37916B-CB0A-44BB-83F9-174CB5110C5A}" type="slidenum">
              <a:rPr lang="en-US" smtClean="0"/>
              <a:t>‹#›</a:t>
            </a:fld>
            <a:endParaRPr lang="en-US"/>
          </a:p>
        </p:txBody>
      </p:sp>
    </p:spTree>
    <p:extLst>
      <p:ext uri="{BB962C8B-B14F-4D97-AF65-F5344CB8AC3E}">
        <p14:creationId xmlns:p14="http://schemas.microsoft.com/office/powerpoint/2010/main" val="150834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u-s-history.com/pages/h1931.html" TargetMode="External"/><Relationship Id="rId2" Type="http://schemas.openxmlformats.org/officeDocument/2006/relationships/hyperlink" Target="http://www.u-s-history.com/pages/h658.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51" r="11995"/>
          <a:stretch/>
        </p:blipFill>
        <p:spPr bwMode="auto">
          <a:xfrm>
            <a:off x="-27711" y="0"/>
            <a:ext cx="917170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p:txBody>
          <a:bodyPr>
            <a:normAutofit/>
          </a:bodyPr>
          <a:lstStyle/>
          <a:p>
            <a:r>
              <a:rPr lang="en-US" dirty="0" smtClean="0">
                <a:solidFill>
                  <a:schemeClr val="accent2">
                    <a:lumMod val="60000"/>
                    <a:lumOff val="40000"/>
                  </a:schemeClr>
                </a:solidFill>
              </a:rPr>
              <a:t>The causes of the French and Indian War and its consequences</a:t>
            </a:r>
            <a:endParaRPr lang="en-US" dirty="0">
              <a:solidFill>
                <a:schemeClr val="accent2">
                  <a:lumMod val="60000"/>
                  <a:lumOff val="40000"/>
                </a:schemeClr>
              </a:solidFill>
            </a:endParaRPr>
          </a:p>
        </p:txBody>
      </p:sp>
      <p:sp>
        <p:nvSpPr>
          <p:cNvPr id="3" name="Subtitle 2"/>
          <p:cNvSpPr>
            <a:spLocks noGrp="1"/>
          </p:cNvSpPr>
          <p:nvPr>
            <p:ph type="subTitle" idx="1"/>
          </p:nvPr>
        </p:nvSpPr>
        <p:spPr/>
        <p:txBody>
          <a:bodyPr/>
          <a:lstStyle/>
          <a:p>
            <a:r>
              <a:rPr lang="en-US" dirty="0" smtClean="0">
                <a:solidFill>
                  <a:srgbClr val="0066CC"/>
                </a:solidFill>
              </a:rPr>
              <a:t>By Natalie, Jess, Tamara, Sarah and Kasu.</a:t>
            </a:r>
            <a:endParaRPr lang="en-US" dirty="0">
              <a:solidFill>
                <a:srgbClr val="0066CC"/>
              </a:solidFill>
            </a:endParaRPr>
          </a:p>
        </p:txBody>
      </p:sp>
    </p:spTree>
    <p:extLst>
      <p:ext uri="{BB962C8B-B14F-4D97-AF65-F5344CB8AC3E}">
        <p14:creationId xmlns:p14="http://schemas.microsoft.com/office/powerpoint/2010/main" val="41149478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And thank you 4 watching bye </a:t>
            </a:r>
            <a:r>
              <a:rPr lang="en-US" dirty="0" err="1" smtClean="0"/>
              <a:t>bye</a:t>
            </a:r>
            <a:r>
              <a:rPr lang="en-US" dirty="0" smtClean="0"/>
              <a:t> </a:t>
            </a:r>
            <a:r>
              <a:rPr lang="en-US" dirty="0" err="1" smtClean="0"/>
              <a:t>bye</a:t>
            </a:r>
            <a:endParaRPr lang="en-US" dirty="0"/>
          </a:p>
        </p:txBody>
      </p:sp>
    </p:spTree>
    <p:extLst>
      <p:ext uri="{BB962C8B-B14F-4D97-AF65-F5344CB8AC3E}">
        <p14:creationId xmlns:p14="http://schemas.microsoft.com/office/powerpoint/2010/main" val="1470753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Seven Years War</a:t>
            </a:r>
            <a:endParaRPr lang="en-US" dirty="0"/>
          </a:p>
        </p:txBody>
      </p:sp>
      <p:sp>
        <p:nvSpPr>
          <p:cNvPr id="3" name="Content Placeholder 2"/>
          <p:cNvSpPr>
            <a:spLocks noGrp="1"/>
          </p:cNvSpPr>
          <p:nvPr>
            <p:ph idx="1"/>
          </p:nvPr>
        </p:nvSpPr>
        <p:spPr/>
        <p:txBody>
          <a:bodyPr/>
          <a:lstStyle/>
          <a:p>
            <a:r>
              <a:rPr lang="en-US" dirty="0" smtClean="0"/>
              <a:t>It started in 1754 and finished in 1763</a:t>
            </a:r>
          </a:p>
          <a:p>
            <a:r>
              <a:rPr lang="en-US" dirty="0" smtClean="0"/>
              <a:t>The treaty was made to keep the </a:t>
            </a:r>
            <a:r>
              <a:rPr lang="en-US" dirty="0"/>
              <a:t>F</a:t>
            </a:r>
            <a:r>
              <a:rPr lang="en-US" dirty="0" smtClean="0"/>
              <a:t>rench and </a:t>
            </a:r>
            <a:r>
              <a:rPr lang="en-US" dirty="0"/>
              <a:t>B</a:t>
            </a:r>
            <a:r>
              <a:rPr lang="en-US" dirty="0" smtClean="0"/>
              <a:t>ritish apart but the native Americans had different plans</a:t>
            </a:r>
            <a:r>
              <a:rPr lang="en-US" dirty="0" smtClean="0"/>
              <a:t>. </a:t>
            </a:r>
          </a:p>
          <a:p>
            <a:r>
              <a:rPr lang="en-US" dirty="0" smtClean="0"/>
              <a:t>18</a:t>
            </a:r>
            <a:r>
              <a:rPr lang="en-US" baseline="30000" dirty="0" smtClean="0"/>
              <a:t>th</a:t>
            </a:r>
            <a:r>
              <a:rPr lang="en-US" dirty="0" smtClean="0"/>
              <a:t> </a:t>
            </a:r>
            <a:r>
              <a:rPr lang="en-US" dirty="0" smtClean="0"/>
              <a:t>of September 1763, the treaty was </a:t>
            </a:r>
            <a:r>
              <a:rPr lang="en-US" dirty="0" smtClean="0"/>
              <a:t>signed.</a:t>
            </a:r>
            <a:endParaRPr lang="en-US" dirty="0" smtClean="0"/>
          </a:p>
          <a:p>
            <a:endParaRPr lang="en-US" dirty="0" smtClean="0"/>
          </a:p>
        </p:txBody>
      </p:sp>
    </p:spTree>
    <p:extLst>
      <p:ext uri="{BB962C8B-B14F-4D97-AF65-F5344CB8AC3E}">
        <p14:creationId xmlns:p14="http://schemas.microsoft.com/office/powerpoint/2010/main" val="1346450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43600"/>
          </a:xfrm>
        </p:spPr>
        <p:txBody>
          <a:bodyPr>
            <a:normAutofit/>
          </a:bodyPr>
          <a:lstStyle/>
          <a:p>
            <a:pPr marL="0" indent="0">
              <a:buNone/>
            </a:pPr>
            <a:endParaRPr lang="en-US" dirty="0" smtClean="0"/>
          </a:p>
          <a:p>
            <a:r>
              <a:rPr lang="en-US" dirty="0" smtClean="0"/>
              <a:t>The English and the French battled for colonial domination in North America, the Caribbean, and in </a:t>
            </a:r>
            <a:r>
              <a:rPr lang="en-US" dirty="0" smtClean="0"/>
              <a:t>India. </a:t>
            </a:r>
          </a:p>
          <a:p>
            <a:endParaRPr lang="en-US" dirty="0" smtClean="0"/>
          </a:p>
          <a:p>
            <a:endParaRPr lang="en-US" dirty="0"/>
          </a:p>
        </p:txBody>
      </p:sp>
    </p:spTree>
    <p:extLst>
      <p:ext uri="{BB962C8B-B14F-4D97-AF65-F5344CB8AC3E}">
        <p14:creationId xmlns:p14="http://schemas.microsoft.com/office/powerpoint/2010/main" val="2973793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a:t>It was that debt that caused the escalation of tensions leading to the Revolutionary </a:t>
            </a:r>
            <a:r>
              <a:rPr lang="en-US" dirty="0" smtClean="0"/>
              <a:t>War. </a:t>
            </a:r>
            <a:endParaRPr lang="en-US" dirty="0" smtClean="0"/>
          </a:p>
          <a:p>
            <a:r>
              <a:rPr lang="en-US" dirty="0" smtClean="0"/>
              <a:t>The French and Indian War, as it was referred to in the colonies, was the beginning of open hostilities between the colonies and Gr. Britain. </a:t>
            </a:r>
            <a:endParaRPr lang="en-US" dirty="0" smtClean="0"/>
          </a:p>
          <a:p>
            <a:endParaRPr lang="en-US" dirty="0"/>
          </a:p>
        </p:txBody>
      </p:sp>
    </p:spTree>
    <p:extLst>
      <p:ext uri="{BB962C8B-B14F-4D97-AF65-F5344CB8AC3E}">
        <p14:creationId xmlns:p14="http://schemas.microsoft.com/office/powerpoint/2010/main" val="10610068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73763"/>
          </a:xfrm>
        </p:spPr>
        <p:txBody>
          <a:bodyPr/>
          <a:lstStyle/>
          <a:p>
            <a:pPr marL="0" indent="0">
              <a:buNone/>
            </a:pPr>
            <a:endParaRPr lang="en-US" dirty="0" smtClean="0"/>
          </a:p>
          <a:p>
            <a:r>
              <a:rPr lang="en-US" dirty="0"/>
              <a:t>Despite sincere petitions from the royal governors, George II was suspicious of the intentions of the colonial governments and declined their offer. </a:t>
            </a:r>
            <a:r>
              <a:rPr lang="en-US" b="1" dirty="0" smtClean="0"/>
              <a:t>This one</a:t>
            </a:r>
            <a:endParaRPr lang="en-US" dirty="0" smtClean="0"/>
          </a:p>
          <a:p>
            <a:endParaRPr lang="en-US" dirty="0"/>
          </a:p>
        </p:txBody>
      </p:sp>
    </p:spTree>
    <p:extLst>
      <p:ext uri="{BB962C8B-B14F-4D97-AF65-F5344CB8AC3E}">
        <p14:creationId xmlns:p14="http://schemas.microsoft.com/office/powerpoint/2010/main" val="3863251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Role of George Washington at the beginning of the war.</a:t>
            </a:r>
            <a:endParaRPr lang="en-US" dirty="0"/>
          </a:p>
        </p:txBody>
      </p:sp>
      <p:sp>
        <p:nvSpPr>
          <p:cNvPr id="3" name="Content Placeholder 2"/>
          <p:cNvSpPr>
            <a:spLocks noGrp="1"/>
          </p:cNvSpPr>
          <p:nvPr>
            <p:ph idx="1"/>
          </p:nvPr>
        </p:nvSpPr>
        <p:spPr>
          <a:xfrm>
            <a:off x="457200" y="1524000"/>
            <a:ext cx="8229600" cy="4876800"/>
          </a:xfrm>
        </p:spPr>
        <p:txBody>
          <a:bodyPr>
            <a:normAutofit/>
          </a:bodyPr>
          <a:lstStyle/>
          <a:p>
            <a:r>
              <a:rPr lang="en-US" dirty="0"/>
              <a:t>George Washington began his military experience in the French and Indian War and became a soldier. </a:t>
            </a:r>
            <a:endParaRPr lang="en-US" dirty="0" smtClean="0"/>
          </a:p>
          <a:p>
            <a:pPr marL="0" indent="0">
              <a:buNone/>
            </a:pPr>
            <a:endParaRPr lang="en-US" dirty="0"/>
          </a:p>
          <a:p>
            <a:r>
              <a:rPr lang="en-US" dirty="0"/>
              <a:t>In 1753, </a:t>
            </a:r>
            <a:r>
              <a:rPr lang="en-US" dirty="0">
                <a:hlinkClick r:id="rId2"/>
              </a:rPr>
              <a:t>George Washington</a:t>
            </a:r>
            <a:r>
              <a:rPr lang="en-US" dirty="0"/>
              <a:t> and a small group of men were dispatched into the disputed territory by </a:t>
            </a:r>
            <a:r>
              <a:rPr lang="en-US" dirty="0">
                <a:hlinkClick r:id="rId3"/>
              </a:rPr>
              <a:t>Virginia</a:t>
            </a:r>
            <a:r>
              <a:rPr lang="en-US" dirty="0"/>
              <a:t> lieutenant governor Robert Dinwiddie.</a:t>
            </a:r>
            <a:br>
              <a:rPr lang="en-US" dirty="0"/>
            </a:br>
            <a:endParaRPr lang="en-US" dirty="0"/>
          </a:p>
        </p:txBody>
      </p:sp>
    </p:spTree>
    <p:extLst>
      <p:ext uri="{BB962C8B-B14F-4D97-AF65-F5344CB8AC3E}">
        <p14:creationId xmlns:p14="http://schemas.microsoft.com/office/powerpoint/2010/main" val="817343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dirty="0"/>
              <a:t>He was a member of the Ohio Company, as were Washington and his brother Lawrence</a:t>
            </a:r>
            <a:r>
              <a:rPr lang="en-US" dirty="0" smtClean="0"/>
              <a:t>.</a:t>
            </a:r>
          </a:p>
          <a:p>
            <a:pPr marL="0" indent="0">
              <a:buNone/>
            </a:pPr>
            <a:endParaRPr lang="en-US" dirty="0" smtClean="0"/>
          </a:p>
          <a:p>
            <a:r>
              <a:rPr lang="en-US" dirty="0" smtClean="0"/>
              <a:t>Their labors were interrupted </a:t>
            </a:r>
            <a:r>
              <a:rPr lang="en-US" dirty="0"/>
              <a:t>by a much larger French contingent, which chased off the British and </a:t>
            </a:r>
            <a:r>
              <a:rPr lang="en-US" i="1" dirty="0"/>
              <a:t>completed</a:t>
            </a:r>
            <a:r>
              <a:rPr lang="en-US" dirty="0"/>
              <a:t> the fortification, naming it Fort Duquesne.</a:t>
            </a:r>
            <a:br>
              <a:rPr lang="en-US" dirty="0"/>
            </a:br>
            <a:r>
              <a:rPr lang="en-US" dirty="0"/>
              <a:t/>
            </a:r>
            <a:br>
              <a:rPr lang="en-US" dirty="0"/>
            </a:br>
            <a:endParaRPr lang="en-US" dirty="0"/>
          </a:p>
        </p:txBody>
      </p:sp>
    </p:spTree>
    <p:extLst>
      <p:ext uri="{BB962C8B-B14F-4D97-AF65-F5344CB8AC3E}">
        <p14:creationId xmlns:p14="http://schemas.microsoft.com/office/powerpoint/2010/main" val="28933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they started fighting in the new world.</a:t>
            </a:r>
            <a:endParaRPr lang="en-US" dirty="0"/>
          </a:p>
        </p:txBody>
      </p:sp>
      <p:sp>
        <p:nvSpPr>
          <p:cNvPr id="3" name="Content Placeholder 2"/>
          <p:cNvSpPr>
            <a:spLocks noGrp="1"/>
          </p:cNvSpPr>
          <p:nvPr>
            <p:ph idx="1"/>
          </p:nvPr>
        </p:nvSpPr>
        <p:spPr/>
        <p:txBody>
          <a:bodyPr>
            <a:normAutofit fontScale="62500" lnSpcReduction="20000"/>
          </a:bodyPr>
          <a:lstStyle/>
          <a:p>
            <a:r>
              <a:rPr lang="en-US" sz="4600" dirty="0" smtClean="0"/>
              <a:t>The French and the British started fighting in the New World because of several reasons:</a:t>
            </a:r>
            <a:br>
              <a:rPr lang="en-US" sz="4600" dirty="0" smtClean="0"/>
            </a:br>
            <a:r>
              <a:rPr lang="en-US" sz="4600" dirty="0" smtClean="0"/>
              <a:t>1. Long-term competition and wars in Europe</a:t>
            </a:r>
            <a:br>
              <a:rPr lang="en-US" sz="4600" dirty="0" smtClean="0"/>
            </a:br>
            <a:r>
              <a:rPr lang="en-US" sz="4600" dirty="0" smtClean="0"/>
              <a:t>2. Competition over control of the oceans</a:t>
            </a:r>
            <a:br>
              <a:rPr lang="en-US" sz="4600" dirty="0" smtClean="0"/>
            </a:br>
            <a:r>
              <a:rPr lang="en-US" sz="4600" dirty="0" smtClean="0"/>
              <a:t>3. Competition over wealth in the New World.</a:t>
            </a:r>
          </a:p>
          <a:p>
            <a:r>
              <a:rPr lang="en-US" sz="4600" dirty="0" smtClean="0"/>
              <a:t>The last reason listed is the main reason why the French and British started fighting in the New World. They both wanted to dominate the continent and the resources available to them.</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Tree>
    <p:extLst>
      <p:ext uri="{BB962C8B-B14F-4D97-AF65-F5344CB8AC3E}">
        <p14:creationId xmlns:p14="http://schemas.microsoft.com/office/powerpoint/2010/main" val="10238258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Analysing</a:t>
            </a:r>
            <a:r>
              <a:rPr lang="en-US" dirty="0" smtClean="0"/>
              <a:t> the Treaty of Paris</a:t>
            </a:r>
            <a:endParaRPr lang="en-US" dirty="0"/>
          </a:p>
        </p:txBody>
      </p:sp>
      <p:sp>
        <p:nvSpPr>
          <p:cNvPr id="3" name="Content Placeholder 2"/>
          <p:cNvSpPr>
            <a:spLocks noGrp="1"/>
          </p:cNvSpPr>
          <p:nvPr>
            <p:ph idx="1"/>
          </p:nvPr>
        </p:nvSpPr>
        <p:spPr/>
        <p:txBody>
          <a:bodyPr>
            <a:normAutofit/>
          </a:bodyPr>
          <a:lstStyle/>
          <a:p>
            <a:endParaRPr lang="en-US" sz="3250" dirty="0" smtClean="0"/>
          </a:p>
          <a:p>
            <a:r>
              <a:rPr lang="en-US" sz="3250" dirty="0"/>
              <a:t>In a nutshell, Britain emerged as the world’s leading colonial empire</a:t>
            </a:r>
            <a:r>
              <a:rPr lang="en-US" sz="3250" dirty="0" smtClean="0"/>
              <a:t>.</a:t>
            </a:r>
          </a:p>
          <a:p>
            <a:r>
              <a:rPr lang="en-US" sz="3250" dirty="0" smtClean="0"/>
              <a:t>The treaty was the end of the 7 year war</a:t>
            </a:r>
            <a:endParaRPr lang="en-US" sz="3250" dirty="0" smtClean="0"/>
          </a:p>
          <a:p>
            <a:endParaRPr lang="en-US" dirty="0"/>
          </a:p>
        </p:txBody>
      </p:sp>
    </p:spTree>
    <p:extLst>
      <p:ext uri="{BB962C8B-B14F-4D97-AF65-F5344CB8AC3E}">
        <p14:creationId xmlns:p14="http://schemas.microsoft.com/office/powerpoint/2010/main" val="15076311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311</Words>
  <Application>Microsoft Office PowerPoint</Application>
  <PresentationFormat>On-screen Show (4:3)</PresentationFormat>
  <Paragraphs>27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causes of the French and Indian War and its consequences</vt:lpstr>
      <vt:lpstr>The Seven Years War</vt:lpstr>
      <vt:lpstr>PowerPoint Presentation</vt:lpstr>
      <vt:lpstr>PowerPoint Presentation</vt:lpstr>
      <vt:lpstr>PowerPoint Presentation</vt:lpstr>
      <vt:lpstr>The Role of George Washington at the beginning of the war.</vt:lpstr>
      <vt:lpstr>PowerPoint Presentation</vt:lpstr>
      <vt:lpstr>Why they started fighting in the new world.</vt:lpstr>
      <vt:lpstr>Analysing the Treaty of Paris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causes of the French and Indian War and its consequences</dc:title>
  <dc:creator>Sarah Jane Barnes</dc:creator>
  <cp:lastModifiedBy>Tamara  Alford</cp:lastModifiedBy>
  <cp:revision>7</cp:revision>
  <dcterms:created xsi:type="dcterms:W3CDTF">2011-05-02T00:17:16Z</dcterms:created>
  <dcterms:modified xsi:type="dcterms:W3CDTF">2011-05-03T04:28:45Z</dcterms:modified>
</cp:coreProperties>
</file>